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68" r:id="rId2"/>
    <p:sldId id="355" r:id="rId3"/>
    <p:sldId id="406" r:id="rId4"/>
    <p:sldId id="405" r:id="rId5"/>
    <p:sldId id="413" r:id="rId6"/>
    <p:sldId id="390" r:id="rId7"/>
    <p:sldId id="409" r:id="rId8"/>
    <p:sldId id="408" r:id="rId9"/>
    <p:sldId id="414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2:1-16</a:t>
            </a:r>
          </a:p>
          <a:p>
            <a:pPr>
              <a:spcBef>
                <a:spcPct val="50000"/>
              </a:spcBef>
            </a:pP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Therefore you have no excuse, O man, every one of you who judges. For in passing judgment on another you condemn yourself, because you, the judge, practice the very same things. </a:t>
            </a:r>
            <a:r>
              <a:rPr lang="en-AU" sz="28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We know that the judgment of God rightly falls on those who practice such things. </a:t>
            </a:r>
            <a:r>
              <a:rPr lang="en-AU" sz="28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3 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Do you suppose, O man—you who judge those who practice such things and yet do them yourself—that you will escape the judgment of God? </a:t>
            </a:r>
            <a:r>
              <a:rPr lang="en-AU" sz="28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Or do you presume on the riches of his kindness and forbearance and patience, not knowing that God’s kindness is meant to lead you to repentance? </a:t>
            </a:r>
            <a:r>
              <a:rPr lang="en-AU" sz="28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5 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But because of your hard and impenitent heart you are storing up wrath for yourself on the day of wrath when God’s righteous judgment will be revealed.</a:t>
            </a:r>
            <a:r>
              <a:rPr lang="en-US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en-US" sz="28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1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6 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He will render to each one according to his works: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7 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to those who by patience in well-doing seek for glory and </a:t>
            </a:r>
            <a:r>
              <a:rPr lang="en-AU" sz="3200" dirty="0" err="1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honor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 and immortality, he will give eternal life;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8 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but for those who are self-seeking and do not obey the truth, but obey unrighteousness, there will be wrath and fury.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9 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There will be tribulation and distress for every human being who does evil, the Jew first and also the Greek,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10 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but glory and </a:t>
            </a:r>
            <a:r>
              <a:rPr lang="en-AU" sz="3200" dirty="0" err="1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honor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 and peace for everyone who does good, the Jew first and also the Greek.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11 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God shows no partiality. </a:t>
            </a:r>
            <a:endParaRPr lang="en-US" sz="32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0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12 </a:t>
            </a:r>
            <a:r>
              <a:rPr lang="en-AU" sz="3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all who have sinned without the law will also perish without the law, and all who have sinned under the law will be judged by the law. </a:t>
            </a:r>
            <a:r>
              <a:rPr lang="en-AU" sz="30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13 </a:t>
            </a:r>
            <a:r>
              <a:rPr lang="en-AU" sz="3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it is not the hearers of the law who are righteous before God, but the doers of the law who will be justified. </a:t>
            </a:r>
            <a:r>
              <a:rPr lang="en-AU" sz="30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14 </a:t>
            </a:r>
            <a:r>
              <a:rPr lang="en-AU" sz="3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when Gentiles, who do not have the law, by nature do what the law requires, they are a law to themselves, even though they do not have the law. </a:t>
            </a:r>
            <a:r>
              <a:rPr lang="en-AU" sz="30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15 </a:t>
            </a:r>
            <a:r>
              <a:rPr lang="en-AU" sz="3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They show that the work of the law is written on their hearts, while their conscience also bears witness, and their conflicting thoughts accuse or even excuse them </a:t>
            </a:r>
            <a:r>
              <a:rPr lang="en-AU" sz="30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16 </a:t>
            </a:r>
            <a:r>
              <a:rPr lang="en-AU" sz="3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on that day when, according to my gospel, God judges the secrets of men by Christ Jesus. </a:t>
            </a:r>
            <a:endParaRPr lang="en-US" sz="3000" dirty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99"/>
            <a:ext cx="6248400" cy="3514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rved Down Arrow 12"/>
          <p:cNvSpPr/>
          <p:nvPr/>
        </p:nvSpPr>
        <p:spPr>
          <a:xfrm>
            <a:off x="1905000" y="114300"/>
            <a:ext cx="4724400" cy="990600"/>
          </a:xfrm>
          <a:prstGeom prst="curvedDownArrow">
            <a:avLst/>
          </a:prstGeom>
          <a:solidFill>
            <a:schemeClr val="accent1">
              <a:alpha val="5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43200" y="1104900"/>
            <a:ext cx="236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bg1"/>
                </a:solidFill>
                <a:latin typeface="Times New Roman"/>
                <a:cs typeface="Times New Roman"/>
              </a:rPr>
              <a:t>A Downwards Spiral</a:t>
            </a: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Alternate Process 10"/>
          <p:cNvSpPr/>
          <p:nvPr/>
        </p:nvSpPr>
        <p:spPr>
          <a:xfrm>
            <a:off x="609600" y="1104900"/>
            <a:ext cx="2133600" cy="609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Godlessness / Idolatry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Alternate Process 11"/>
          <p:cNvSpPr/>
          <p:nvPr/>
        </p:nvSpPr>
        <p:spPr>
          <a:xfrm>
            <a:off x="5181600" y="1104900"/>
            <a:ext cx="3048000" cy="609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Unrighteousness / Immorality / Depravity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0800000">
            <a:off x="1905000" y="1714500"/>
            <a:ext cx="4724400" cy="990600"/>
          </a:xfrm>
          <a:prstGeom prst="curvedDownArrow">
            <a:avLst/>
          </a:prstGeom>
          <a:solidFill>
            <a:schemeClr val="accent1">
              <a:alpha val="5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2286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wrath of God is being revealed...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145065"/>
            <a:ext cx="9144000" cy="2569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3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homosexuality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 debased mind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Evil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covetousness 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depravity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envy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murder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strife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deceit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maliciousness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gossips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slanderers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haters of God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insolent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haughty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boastful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inventors of evil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disobedient to parents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foolishheartless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ruthless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7051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+mj-lt"/>
                <a:cs typeface="Comic Sans MS"/>
              </a:rPr>
              <a:t>The wrath of God – handed over to all manner of unrighteousness</a:t>
            </a:r>
            <a:endParaRPr lang="en-US" sz="24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19800" y="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...because humanity have turned their back on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0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There is a day of judgment...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The Lord our God </a:t>
            </a:r>
            <a:r>
              <a:rPr lang="en-US" sz="2400" b="1" dirty="0" smtClean="0">
                <a:solidFill>
                  <a:srgbClr val="FFFF00"/>
                </a:solidFill>
              </a:rPr>
              <a:t>will </a:t>
            </a:r>
            <a:r>
              <a:rPr lang="en-US" sz="2400" dirty="0" smtClean="0">
                <a:solidFill>
                  <a:srgbClr val="FFFF00"/>
                </a:solidFill>
              </a:rPr>
              <a:t>require a reckoning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001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 smtClean="0">
                <a:solidFill>
                  <a:schemeClr val="bg1"/>
                </a:solidFill>
                <a:latin typeface="Comic Sans MS"/>
                <a:cs typeface="Comic Sans MS"/>
              </a:rPr>
              <a:t>6</a:t>
            </a:r>
            <a:r>
              <a:rPr lang="en-US" sz="2400" dirty="0" smtClean="0">
                <a:solidFill>
                  <a:schemeClr val="bg1"/>
                </a:solidFill>
                <a:latin typeface="Comic Sans MS"/>
                <a:cs typeface="Comic Sans MS"/>
              </a:rPr>
              <a:t>He will render to each one according to his works...</a:t>
            </a:r>
            <a:endParaRPr lang="en-US" sz="24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81100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loves it when we do good. 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He hates it when we do evil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562100"/>
            <a:ext cx="883920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Very few people are so completely evil, that they never do any good</a:t>
            </a:r>
          </a:p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But none of us are so completely good, that we never do any evil</a:t>
            </a:r>
            <a:endParaRPr lang="en-US" sz="24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00300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 amount of good can ever make up for any evil we have done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None of us have an excuse.  We are not good enough.  We need Jesus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If we can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recognise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sin and unrighteousness in others,</a:t>
            </a:r>
            <a:b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</a:b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there is no excuse for not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recognising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it in ourselves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9243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</a:rPr>
              <a:t>Deluded hopes of escaping the judgment of God: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7526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Day of The Lord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0"/>
            <a:ext cx="14478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Day of Wrath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 animBg="1"/>
      <p:bldP spid="7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952500"/>
            <a:ext cx="7937500" cy="476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In London, a group of committed atheists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paid for these bus billboards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The Day of Judgment – The </a:t>
            </a:r>
            <a:r>
              <a:rPr lang="en-US" sz="2400" dirty="0" smtClean="0">
                <a:solidFill>
                  <a:srgbClr val="FFFF00"/>
                </a:solidFill>
              </a:rPr>
              <a:t>Lord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will </a:t>
            </a:r>
            <a:r>
              <a:rPr lang="en-US" sz="2400" dirty="0" smtClean="0">
                <a:solidFill>
                  <a:srgbClr val="FFFF00"/>
                </a:solidFill>
              </a:rPr>
              <a:t>require a reckoning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191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 smtClean="0">
                <a:solidFill>
                  <a:schemeClr val="bg1"/>
                </a:solidFill>
                <a:latin typeface="Comic Sans MS"/>
                <a:cs typeface="Comic Sans MS"/>
              </a:rPr>
              <a:t>6</a:t>
            </a:r>
            <a:r>
              <a:rPr lang="en-US" sz="2400" dirty="0" smtClean="0">
                <a:solidFill>
                  <a:schemeClr val="bg1"/>
                </a:solidFill>
                <a:latin typeface="Comic Sans MS"/>
                <a:cs typeface="Comic Sans MS"/>
              </a:rPr>
              <a:t>He will render to each one according to his works...</a:t>
            </a:r>
            <a:endParaRPr lang="en-US" sz="24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00100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 loves it when we do good. 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He hates it when we do evil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181100"/>
            <a:ext cx="883920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Very few people are so completely evil, that they never do any good</a:t>
            </a:r>
          </a:p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But none of us are so completely good, that we never do any evil</a:t>
            </a:r>
            <a:endParaRPr lang="en-US" sz="2400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019300"/>
            <a:ext cx="9144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None of us have an excuse.  We are not good enough.  We need Jesus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If we can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recognise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sin and unrighteousness in others,</a:t>
            </a:r>
            <a:b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</a:b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there is no excuse for not </a:t>
            </a:r>
            <a:r>
              <a:rPr lang="en-US" sz="2300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recognising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it in ourselves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0861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FFFF"/>
                </a:solidFill>
              </a:rPr>
              <a:t>Deluded hopes of escaping the judgment of God:</a:t>
            </a:r>
            <a:endParaRPr lang="en-US" sz="2000" u="sng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390900"/>
            <a:ext cx="9144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Godless – No judgment because God doesn’t exist.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Self-righteous – Confident they are good enough to escape judgment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religious – trusting in some empty religion or belief about God  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4577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only way to escape judgment – repent and believe</a:t>
            </a:r>
            <a:endParaRPr lang="en-US" sz="2400" u="sng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914900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God’s patient, kindness / forbearance  is meant to lead us to repentance</a:t>
            </a:r>
          </a:p>
          <a:p>
            <a:pPr marL="357188" indent="-357188">
              <a:buFont typeface="Arial"/>
              <a:buChar char="•"/>
            </a:pP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Those who don’t repent, are storing up wrath for “The </a:t>
            </a:r>
            <a:r>
              <a:rPr lang="en-US" sz="2300" b="1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Day</a:t>
            </a:r>
            <a:r>
              <a:rPr lang="en-US" sz="2300" b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of Wrath”</a:t>
            </a:r>
            <a:endParaRPr lang="en-US" sz="23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26819</TotalTime>
  <Words>845</Words>
  <Application>Microsoft Macintosh PowerPoint</Application>
  <PresentationFormat>On-screen Show (16:10)</PresentationFormat>
  <Paragraphs>59</Paragraphs>
  <Slides>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252</cp:revision>
  <cp:lastPrinted>2016-05-20T01:33:38Z</cp:lastPrinted>
  <dcterms:created xsi:type="dcterms:W3CDTF">2016-05-20T01:02:46Z</dcterms:created>
  <dcterms:modified xsi:type="dcterms:W3CDTF">2016-05-20T02:01:59Z</dcterms:modified>
</cp:coreProperties>
</file>